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59" r:id="rId5"/>
    <p:sldId id="261" r:id="rId6"/>
    <p:sldId id="264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1" d="100"/>
          <a:sy n="41" d="100"/>
        </p:scale>
        <p:origin x="6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A9F977-7A35-4B1F-9340-E515241FD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3" y="1490871"/>
            <a:ext cx="9791851" cy="844826"/>
          </a:xfrm>
        </p:spPr>
        <p:txBody>
          <a:bodyPr>
            <a:normAutofit/>
          </a:bodyPr>
          <a:lstStyle/>
          <a:p>
            <a:r>
              <a:rPr lang="es-CL" dirty="0" smtClean="0"/>
              <a:t>                  </a:t>
            </a:r>
            <a:r>
              <a:rPr lang="es-CL" dirty="0" smtClean="0">
                <a:solidFill>
                  <a:srgbClr val="FFFF00"/>
                </a:solidFill>
              </a:rPr>
              <a:t> </a:t>
            </a:r>
            <a:r>
              <a:rPr lang="es-CL" dirty="0" smtClean="0"/>
              <a:t>UNIDAD N°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F823ED7-85B0-4447-BAD4-458781688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6781" y="3087757"/>
            <a:ext cx="9206346" cy="3087755"/>
          </a:xfrm>
        </p:spPr>
        <p:txBody>
          <a:bodyPr>
            <a:normAutofit/>
          </a:bodyPr>
          <a:lstStyle/>
          <a:p>
            <a:r>
              <a:rPr lang="es-CL" sz="4800" dirty="0" smtClean="0">
                <a:solidFill>
                  <a:schemeClr val="tx1"/>
                </a:solidFill>
              </a:rPr>
              <a:t>  ¿Qué  NECESITAMOS PARA              LOGRAR NUESTROS </a:t>
            </a:r>
            <a:r>
              <a:rPr lang="es-CL" sz="4800" dirty="0">
                <a:solidFill>
                  <a:prstClr val="white"/>
                </a:solidFill>
              </a:rPr>
              <a:t>OBJETIVOS?</a:t>
            </a:r>
            <a:endParaRPr lang="es-CL" sz="4800" dirty="0">
              <a:solidFill>
                <a:schemeClr val="tx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684BC017-D4F0-4089-B97F-3BAD70D4F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947"/>
            <a:ext cx="1107583" cy="112462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F04BAED-766B-46C2-840A-7D8031F8691E}"/>
              </a:ext>
            </a:extLst>
          </p:cNvPr>
          <p:cNvSpPr txBox="1"/>
          <p:nvPr/>
        </p:nvSpPr>
        <p:spPr>
          <a:xfrm>
            <a:off x="993913" y="62948"/>
            <a:ext cx="3763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Liceo Particular Avenida Recoleta</a:t>
            </a:r>
            <a:br>
              <a:rPr lang="es-CL" dirty="0">
                <a:solidFill>
                  <a:schemeClr val="bg1"/>
                </a:solidFill>
              </a:rPr>
            </a:br>
            <a:r>
              <a:rPr lang="es-CL" dirty="0">
                <a:solidFill>
                  <a:schemeClr val="bg1"/>
                </a:solidFill>
              </a:rPr>
              <a:t>Departamento de Lenguaje</a:t>
            </a:r>
            <a:br>
              <a:rPr lang="es-CL" dirty="0">
                <a:solidFill>
                  <a:schemeClr val="bg1"/>
                </a:solidFill>
              </a:rPr>
            </a:br>
            <a:r>
              <a:rPr lang="es-CL" dirty="0">
                <a:solidFill>
                  <a:schemeClr val="bg1"/>
                </a:solidFill>
              </a:rPr>
              <a:t>Profesora: Margarita </a:t>
            </a:r>
            <a:r>
              <a:rPr lang="es-CL" dirty="0" smtClean="0">
                <a:solidFill>
                  <a:schemeClr val="bg1"/>
                </a:solidFill>
              </a:rPr>
              <a:t>Medel M</a:t>
            </a:r>
            <a:r>
              <a:rPr lang="es-CL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814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latin typeface="Algerian" panose="04020705040A02060702" pitchFamily="82" charset="0"/>
                <a:cs typeface="Aharoni" panose="02010803020104030203" pitchFamily="2" charset="-79"/>
              </a:rPr>
              <a:t>NO BAJES LA META AUMENTA EL ESFUERZO.</a:t>
            </a:r>
            <a:endParaRPr lang="es-ES" dirty="0"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pic>
        <p:nvPicPr>
          <p:cNvPr id="1028" name="Picture 4" descr="Dos montañistas chilenos se extravían en la cordillera peru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2265216"/>
            <a:ext cx="4438793" cy="417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Marcador de contenido 6" descr="TransPort » Los montañistas podrán tomarse 'selfies' y enviarlas ...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382" y="2265215"/>
            <a:ext cx="5083029" cy="4177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5610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5F7CF8-A08C-4DC6-A673-53BD492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40118"/>
          </a:xfrm>
        </p:spPr>
        <p:txBody>
          <a:bodyPr/>
          <a:lstStyle/>
          <a:p>
            <a:r>
              <a:rPr lang="es-CL" dirty="0" smtClean="0"/>
              <a:t>PROPÓSITO DE LA UNIDAD: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346AD8C-FC9D-4E9E-B9E3-0385AE03C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flipH="1">
            <a:off x="12960493" y="4399722"/>
            <a:ext cx="167509" cy="874644"/>
          </a:xfrm>
        </p:spPr>
        <p:txBody>
          <a:bodyPr>
            <a:normAutofit fontScale="92500"/>
          </a:bodyPr>
          <a:lstStyle/>
          <a:p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8052C92-F76E-4C5C-A6D9-0EC2A8B84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3263" y="1766455"/>
            <a:ext cx="10530841" cy="4965649"/>
          </a:xfrm>
        </p:spPr>
        <p:txBody>
          <a:bodyPr>
            <a:normAutofit fontScale="92500"/>
          </a:bodyPr>
          <a:lstStyle/>
          <a:p>
            <a:r>
              <a:rPr lang="es-CL" sz="4000" dirty="0"/>
              <a:t>En esta unidad, se espera que </a:t>
            </a:r>
            <a:r>
              <a:rPr lang="es-CL" sz="4000" dirty="0" smtClean="0"/>
              <a:t>los </a:t>
            </a:r>
            <a:r>
              <a:rPr lang="es-CL" sz="4000" dirty="0"/>
              <a:t>estudiantes lean, </a:t>
            </a:r>
            <a:r>
              <a:rPr lang="es-CL" sz="4000" dirty="0" smtClean="0"/>
              <a:t>y </a:t>
            </a:r>
            <a:r>
              <a:rPr lang="es-CL" sz="4000" dirty="0"/>
              <a:t>escriban acerca de una variedad de textos seleccionados por el docente, relacionados  </a:t>
            </a:r>
            <a:r>
              <a:rPr lang="es-CL" sz="4000" dirty="0" smtClean="0"/>
              <a:t>con el  </a:t>
            </a:r>
            <a:r>
              <a:rPr lang="es-CL" sz="4000" dirty="0"/>
              <a:t>tema del héroe</a:t>
            </a:r>
            <a:r>
              <a:rPr lang="es-CL" sz="4000" dirty="0" smtClean="0"/>
              <a:t>. </a:t>
            </a:r>
          </a:p>
          <a:p>
            <a:r>
              <a:rPr lang="es-CL" sz="4000" dirty="0"/>
              <a:t>Reflexionen sobre los temas que estos  </a:t>
            </a:r>
            <a:r>
              <a:rPr lang="es-CL" sz="4000" dirty="0" smtClean="0"/>
              <a:t>proponen y</a:t>
            </a:r>
          </a:p>
          <a:p>
            <a:pPr marL="0" indent="0">
              <a:buNone/>
            </a:pPr>
            <a:r>
              <a:rPr lang="es-CL" sz="4000" dirty="0" smtClean="0"/>
              <a:t>amplíen </a:t>
            </a:r>
            <a:r>
              <a:rPr lang="es-CL" sz="4000" dirty="0"/>
              <a:t>su conocimiento</a:t>
            </a:r>
          </a:p>
        </p:txBody>
      </p:sp>
    </p:spTree>
    <p:extLst>
      <p:ext uri="{BB962C8B-B14F-4D97-AF65-F5344CB8AC3E}">
        <p14:creationId xmlns:p14="http://schemas.microsoft.com/office/powerpoint/2010/main" val="147382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9B6846-EDD2-46FC-ACDD-D2A17E7C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838337"/>
            <a:ext cx="9906000" cy="969681"/>
          </a:xfrm>
        </p:spPr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SzPct val="125000"/>
            </a:pPr>
            <a:r>
              <a:rPr lang="es-CL" sz="2200" dirty="0" smtClean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s-CL" sz="2200" dirty="0" smtClean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s-CL" sz="2200" dirty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s-CL" sz="2200" dirty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s-CL" sz="2200" dirty="0" smtClean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s-CL" sz="2200" dirty="0" smtClean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s-CL" sz="4000" dirty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s-CL" sz="4000" dirty="0">
                <a:solidFill>
                  <a:prstClr val="white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s-CL" sz="3100" dirty="0">
                <a:solidFill>
                  <a:prstClr val="white">
                    <a:tint val="75000"/>
                  </a:prstClr>
                </a:solidFill>
              </a:rPr>
              <a:t>EN MEDIO DE LAS PRUEBAS QUE LA VIDA TE </a:t>
            </a:r>
            <a:r>
              <a:rPr lang="es-CL" sz="3100" dirty="0" smtClean="0">
                <a:solidFill>
                  <a:prstClr val="white">
                    <a:tint val="75000"/>
                  </a:prstClr>
                </a:solidFill>
              </a:rPr>
              <a:t>PRESENTA</a:t>
            </a:r>
            <a:r>
              <a:rPr lang="es-CL" sz="3100" dirty="0">
                <a:solidFill>
                  <a:prstClr val="white">
                    <a:tint val="75000"/>
                  </a:prstClr>
                </a:solidFill>
              </a:rPr>
              <a:t> DEBES SEGUIR Y NO RENDIRTE ANTE LAS TEMPESTADES.</a:t>
            </a:r>
            <a:endParaRPr lang="es-CL" sz="31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BF19139-9171-47C9-93D4-20B55B754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1" y="1974273"/>
            <a:ext cx="9906000" cy="4177145"/>
          </a:xfrm>
        </p:spPr>
        <p:txBody>
          <a:bodyPr>
            <a:normAutofit/>
          </a:bodyPr>
          <a:lstStyle/>
          <a:p>
            <a:endParaRPr lang="es-CL" sz="4000" dirty="0"/>
          </a:p>
        </p:txBody>
      </p:sp>
      <p:pic>
        <p:nvPicPr>
          <p:cNvPr id="4" name="Imagen 3" descr="NICOLÁS BISQUERTT. EN LA CIMA DEL DEPORTE PARALÍMPIC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819" y="2182091"/>
            <a:ext cx="4497388" cy="3574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Nicolás Bisquertt es el primer chileno top ten en unos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615" y="2182091"/>
            <a:ext cx="4541112" cy="3574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46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810042-4CEA-4F2C-B6AE-D07D6059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65044"/>
            <a:ext cx="9905998" cy="1459848"/>
          </a:xfrm>
        </p:spPr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bg2">
                    <a:lumMod val="50000"/>
                  </a:schemeClr>
                </a:solidFill>
              </a:rPr>
              <a:t>EXPLORE EN LAS PÁGINAS WEB Y EXTRAIGA INFORMACIÓN SOBRE NICOLÁS BISQUERTT, LUEGO DESARROLLE LAS SIGUIENTES  ACTIVIDADES EN SU CUADERNO.</a:t>
            </a:r>
            <a:endParaRPr lang="es-CL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6CA24B-B2F3-465D-A000-4E5C0B0B5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724892"/>
            <a:ext cx="9905999" cy="4410866"/>
          </a:xfrm>
        </p:spPr>
        <p:txBody>
          <a:bodyPr>
            <a:normAutofit fontScale="92500" lnSpcReduction="20000"/>
          </a:bodyPr>
          <a:lstStyle/>
          <a:p>
            <a:r>
              <a:rPr lang="es-CL" sz="2800" dirty="0" smtClean="0"/>
              <a:t>Haga un resumen de su historia de una página.</a:t>
            </a:r>
          </a:p>
          <a:p>
            <a:r>
              <a:rPr lang="es-CL" sz="2800" dirty="0" smtClean="0"/>
              <a:t>Explique de qué manera Nicolás reescribió su historia.</a:t>
            </a:r>
          </a:p>
          <a:p>
            <a:r>
              <a:rPr lang="es-CL" sz="2800" dirty="0" smtClean="0"/>
              <a:t>¿Crees tú que es un héroe?  ¿Por qué ?</a:t>
            </a:r>
          </a:p>
          <a:p>
            <a:r>
              <a:rPr lang="es-CL" sz="2800" dirty="0" smtClean="0"/>
              <a:t>¿Cómo actuarías tu, ante una situación adversa como la de Nicolás?</a:t>
            </a:r>
          </a:p>
          <a:p>
            <a:r>
              <a:rPr lang="es-CL" sz="2800" dirty="0" smtClean="0"/>
              <a:t>¿Por qué Nicolás da charlas motivacionales?</a:t>
            </a:r>
          </a:p>
          <a:p>
            <a:r>
              <a:rPr lang="es-CL" sz="2800" dirty="0" smtClean="0"/>
              <a:t>¿Qué necesito Nicolás para superar su accidente y comenzar de nuevo?</a:t>
            </a:r>
          </a:p>
          <a:p>
            <a:r>
              <a:rPr lang="es-CL" sz="2800" dirty="0" smtClean="0"/>
              <a:t>¿En qué momentos es necesario reescribir nuestras vidas ?</a:t>
            </a:r>
          </a:p>
          <a:p>
            <a:r>
              <a:rPr lang="es-CL" sz="2800" dirty="0" smtClean="0"/>
              <a:t>Pegue o dibuje imágenes del contexto.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474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61D1B-A237-4111-A590-99C3714A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382" y="324679"/>
            <a:ext cx="9850582" cy="1007165"/>
          </a:xfrm>
        </p:spPr>
        <p:txBody>
          <a:bodyPr>
            <a:normAutofit/>
          </a:bodyPr>
          <a:lstStyle/>
          <a:p>
            <a:r>
              <a:rPr lang="es-CL" sz="4000" dirty="0" smtClean="0"/>
              <a:t>CONCEPTOS CLAVES: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86EDDA4-100A-4675-8CAD-4D3F678B0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630018"/>
            <a:ext cx="10649025" cy="4903304"/>
          </a:xfrm>
        </p:spPr>
        <p:txBody>
          <a:bodyPr>
            <a:normAutofit fontScale="92500"/>
          </a:bodyPr>
          <a:lstStyle/>
          <a:p>
            <a:r>
              <a:rPr lang="es-CL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Charla motivacional: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discurso que pronuncia una persona para ayudar a otras a ver las oportunidades de vida: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estimular, promover la acción, desbloquear, entrar en contacto con las propias metas y necesidades; en otras palabras, motivar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Las palabras que con extremo cuidado se eligen para 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configurar las charlas de motivación impactan en las mentes y los corazones de las personas que las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escuchan,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 de tal manera que les motivan a pensar con más claridad, a ver oportunidades y a avanzar hacia la acción.</a:t>
            </a:r>
          </a:p>
        </p:txBody>
      </p:sp>
    </p:spTree>
    <p:extLst>
      <p:ext uri="{BB962C8B-B14F-4D97-AF65-F5344CB8AC3E}">
        <p14:creationId xmlns:p14="http://schemas.microsoft.com/office/powerpoint/2010/main" val="14173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prstClr val="white"/>
                </a:solidFill>
              </a:rPr>
              <a:t>ACTITUD POSITIVA Y PERSEVERANCIA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CL" sz="3200" dirty="0">
                <a:solidFill>
                  <a:prstClr val="white"/>
                </a:solidFill>
                <a:latin typeface="arial" panose="020B0604020202020204" pitchFamily="34" charset="0"/>
              </a:rPr>
              <a:t>Fija tu atención en ti mismo, sé consciente en cada instante de lo que piensas, sientes, deseas y haces.</a:t>
            </a:r>
          </a:p>
          <a:p>
            <a:pPr lvl="0"/>
            <a:r>
              <a:rPr lang="es-CL" sz="3200" dirty="0">
                <a:solidFill>
                  <a:prstClr val="white"/>
                </a:solidFill>
                <a:latin typeface="arial" panose="020B0604020202020204" pitchFamily="34" charset="0"/>
              </a:rPr>
              <a:t>Termina siempre lo que comenzaste.</a:t>
            </a:r>
          </a:p>
          <a:p>
            <a:pPr lvl="0"/>
            <a:r>
              <a:rPr lang="es-CL" sz="3200" dirty="0">
                <a:solidFill>
                  <a:prstClr val="white"/>
                </a:solidFill>
                <a:latin typeface="arial" panose="020B0604020202020204" pitchFamily="34" charset="0"/>
              </a:rPr>
              <a:t>Haz lo que estás haciendo lo mejor posible.</a:t>
            </a:r>
          </a:p>
          <a:p>
            <a:pPr lvl="0"/>
            <a:r>
              <a:rPr lang="es-CL" sz="3200" dirty="0">
                <a:solidFill>
                  <a:prstClr val="white"/>
                </a:solidFill>
                <a:latin typeface="arial" panose="020B0604020202020204" pitchFamily="34" charset="0"/>
              </a:rPr>
              <a:t>No te encadenes a nada que a la larga te destruya.</a:t>
            </a:r>
          </a:p>
          <a:p>
            <a:pPr lvl="0"/>
            <a:r>
              <a:rPr lang="es-CL" sz="3200" dirty="0">
                <a:solidFill>
                  <a:prstClr val="white"/>
                </a:solidFill>
                <a:latin typeface="arial" panose="020B0604020202020204" pitchFamily="34" charset="0"/>
              </a:rPr>
              <a:t>Desarrolla tu generosidad sin testigos.</a:t>
            </a:r>
          </a:p>
        </p:txBody>
      </p:sp>
    </p:spTree>
    <p:extLst>
      <p:ext uri="{BB962C8B-B14F-4D97-AF65-F5344CB8AC3E}">
        <p14:creationId xmlns:p14="http://schemas.microsoft.com/office/powerpoint/2010/main" val="264613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94646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lgerian" panose="04020705040A02060702" pitchFamily="82" charset="0"/>
              </a:rPr>
              <a:t>   LA VIDA ES UNA OPORTUNIDAD, APROVÉCHALA</a:t>
            </a:r>
            <a:endParaRPr lang="es-ES" dirty="0">
              <a:latin typeface="Algerian" panose="04020705040A02060702" pitchFamily="82" charset="0"/>
            </a:endParaRPr>
          </a:p>
        </p:txBody>
      </p:sp>
      <p:pic>
        <p:nvPicPr>
          <p:cNvPr id="4" name="Marcador de contenido 3" descr="IMÁGENES PARA TU WHATSAP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55" y="1600200"/>
            <a:ext cx="7356763" cy="48213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749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405</TotalTime>
  <Words>302</Words>
  <Application>Microsoft Office PowerPoint</Application>
  <PresentationFormat>Panorámica</PresentationFormat>
  <Paragraphs>28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Aharoni</vt:lpstr>
      <vt:lpstr>Algerian</vt:lpstr>
      <vt:lpstr>Arial</vt:lpstr>
      <vt:lpstr>Arial</vt:lpstr>
      <vt:lpstr>Trebuchet MS</vt:lpstr>
      <vt:lpstr>Tw Cen MT</vt:lpstr>
      <vt:lpstr>Circuito</vt:lpstr>
      <vt:lpstr>                   UNIDAD N° 1</vt:lpstr>
      <vt:lpstr>NO BAJES LA META AUMENTA EL ESFUERZO.</vt:lpstr>
      <vt:lpstr>PROPÓSITO DE LA UNIDAD:</vt:lpstr>
      <vt:lpstr>    EN MEDIO DE LAS PRUEBAS QUE LA VIDA TE PRESENTA DEBES SEGUIR Y NO RENDIRTE ANTE LAS TEMPESTADES.</vt:lpstr>
      <vt:lpstr>EXPLORE EN LAS PÁGINAS WEB Y EXTRAIGA INFORMACIÓN SOBRE NICOLÁS BISQUERTT, LUEGO DESARROLLE LAS SIGUIENTES  ACTIVIDADES EN SU CUADERNO.</vt:lpstr>
      <vt:lpstr>CONCEPTOS CLAVES:</vt:lpstr>
      <vt:lpstr>ACTITUD POSITIVA Y PERSEVERANCIA</vt:lpstr>
      <vt:lpstr>   LA VIDA ES UNA OPORTUNIDAD, APROVÉCHALA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profiláctico</dc:title>
  <dc:creator>usuario</dc:creator>
  <cp:lastModifiedBy>Usuario de Windows</cp:lastModifiedBy>
  <cp:revision>38</cp:revision>
  <dcterms:created xsi:type="dcterms:W3CDTF">2018-05-31T20:31:31Z</dcterms:created>
  <dcterms:modified xsi:type="dcterms:W3CDTF">2020-04-28T01:32:40Z</dcterms:modified>
</cp:coreProperties>
</file>